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8" r:id="rId5"/>
    <p:sldId id="272" r:id="rId6"/>
    <p:sldId id="273" r:id="rId7"/>
    <p:sldId id="275" r:id="rId8"/>
    <p:sldId id="274" r:id="rId9"/>
    <p:sldId id="280" r:id="rId10"/>
    <p:sldId id="276" r:id="rId11"/>
    <p:sldId id="277" r:id="rId12"/>
    <p:sldId id="279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395">
          <p15:clr>
            <a:srgbClr val="A4A3A4"/>
          </p15:clr>
        </p15:guide>
        <p15:guide id="3" orient="horz" pos="3508">
          <p15:clr>
            <a:srgbClr val="A4A3A4"/>
          </p15:clr>
        </p15:guide>
        <p15:guide id="4" orient="horz" pos="875">
          <p15:clr>
            <a:srgbClr val="A4A3A4"/>
          </p15:clr>
        </p15:guide>
        <p15:guide id="5" orient="horz" pos="3623">
          <p15:clr>
            <a:srgbClr val="A4A3A4"/>
          </p15:clr>
        </p15:guide>
        <p15:guide id="6" orient="horz" pos="1125">
          <p15:clr>
            <a:srgbClr val="A4A3A4"/>
          </p15:clr>
        </p15:guide>
        <p15:guide id="7" pos="5504">
          <p15:clr>
            <a:srgbClr val="A4A3A4"/>
          </p15:clr>
        </p15:guide>
        <p15:guide id="8" pos="257">
          <p15:clr>
            <a:srgbClr val="A4A3A4"/>
          </p15:clr>
        </p15:guide>
        <p15:guide id="9" pos="4500">
          <p15:clr>
            <a:srgbClr val="A4A3A4"/>
          </p15:clr>
        </p15:guide>
        <p15:guide id="10" pos="3657">
          <p15:clr>
            <a:srgbClr val="A4A3A4"/>
          </p15:clr>
        </p15:guide>
        <p15:guide id="11" pos="34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4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7" autoAdjust="0"/>
    <p:restoredTop sz="94660" autoAdjust="0"/>
  </p:normalViewPr>
  <p:slideViewPr>
    <p:cSldViewPr showGuides="1">
      <p:cViewPr varScale="1">
        <p:scale>
          <a:sx n="67" d="100"/>
          <a:sy n="67" d="100"/>
        </p:scale>
        <p:origin x="1208" y="48"/>
      </p:cViewPr>
      <p:guideLst>
        <p:guide orient="horz" pos="2160"/>
        <p:guide orient="horz" pos="3395"/>
        <p:guide orient="horz" pos="3508"/>
        <p:guide orient="horz" pos="875"/>
        <p:guide orient="horz" pos="3623"/>
        <p:guide orient="horz" pos="1125"/>
        <p:guide pos="5504"/>
        <p:guide pos="257"/>
        <p:guide pos="4500"/>
        <p:guide pos="3657"/>
        <p:guide pos="3441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Crabb" userId="69901bbf-4592-4b91-a797-0f9ef4f511a4" providerId="ADAL" clId="{E6974DD9-7AC7-42C3-9782-7828636A6B51}"/>
    <pc:docChg chg="undo custSel modSld">
      <pc:chgData name="Katie Crabb" userId="69901bbf-4592-4b91-a797-0f9ef4f511a4" providerId="ADAL" clId="{E6974DD9-7AC7-42C3-9782-7828636A6B51}" dt="2019-10-16T11:23:22.280" v="323" actId="20577"/>
      <pc:docMkLst>
        <pc:docMk/>
      </pc:docMkLst>
      <pc:sldChg chg="modSp">
        <pc:chgData name="Katie Crabb" userId="69901bbf-4592-4b91-a797-0f9ef4f511a4" providerId="ADAL" clId="{E6974DD9-7AC7-42C3-9782-7828636A6B51}" dt="2019-10-16T11:00:06.200" v="3" actId="1076"/>
        <pc:sldMkLst>
          <pc:docMk/>
          <pc:sldMk cId="2765961414" sldId="258"/>
        </pc:sldMkLst>
        <pc:spChg chg="mod">
          <ac:chgData name="Katie Crabb" userId="69901bbf-4592-4b91-a797-0f9ef4f511a4" providerId="ADAL" clId="{E6974DD9-7AC7-42C3-9782-7828636A6B51}" dt="2019-10-16T10:59:55.330" v="0" actId="20577"/>
          <ac:spMkLst>
            <pc:docMk/>
            <pc:sldMk cId="2765961414" sldId="258"/>
            <ac:spMk id="6" creationId="{00000000-0000-0000-0000-000000000000}"/>
          </ac:spMkLst>
        </pc:spChg>
        <pc:spChg chg="mod">
          <ac:chgData name="Katie Crabb" userId="69901bbf-4592-4b91-a797-0f9ef4f511a4" providerId="ADAL" clId="{E6974DD9-7AC7-42C3-9782-7828636A6B51}" dt="2019-10-16T11:00:01.217" v="2" actId="1076"/>
          <ac:spMkLst>
            <pc:docMk/>
            <pc:sldMk cId="2765961414" sldId="258"/>
            <ac:spMk id="9" creationId="{00000000-0000-0000-0000-000000000000}"/>
          </ac:spMkLst>
        </pc:spChg>
        <pc:spChg chg="mod">
          <ac:chgData name="Katie Crabb" userId="69901bbf-4592-4b91-a797-0f9ef4f511a4" providerId="ADAL" clId="{E6974DD9-7AC7-42C3-9782-7828636A6B51}" dt="2019-10-16T11:00:06.200" v="3" actId="1076"/>
          <ac:spMkLst>
            <pc:docMk/>
            <pc:sldMk cId="2765961414" sldId="258"/>
            <ac:spMk id="10" creationId="{00000000-0000-0000-0000-000000000000}"/>
          </ac:spMkLst>
        </pc:spChg>
      </pc:sldChg>
      <pc:sldChg chg="modSp">
        <pc:chgData name="Katie Crabb" userId="69901bbf-4592-4b91-a797-0f9ef4f511a4" providerId="ADAL" clId="{E6974DD9-7AC7-42C3-9782-7828636A6B51}" dt="2019-10-16T11:00:41.088" v="34" actId="1076"/>
        <pc:sldMkLst>
          <pc:docMk/>
          <pc:sldMk cId="1173705792" sldId="272"/>
        </pc:sldMkLst>
        <pc:spChg chg="mod">
          <ac:chgData name="Katie Crabb" userId="69901bbf-4592-4b91-a797-0f9ef4f511a4" providerId="ADAL" clId="{E6974DD9-7AC7-42C3-9782-7828636A6B51}" dt="2019-10-16T11:00:32.170" v="32" actId="20577"/>
          <ac:spMkLst>
            <pc:docMk/>
            <pc:sldMk cId="1173705792" sldId="272"/>
            <ac:spMk id="3" creationId="{00000000-0000-0000-0000-000000000000}"/>
          </ac:spMkLst>
        </pc:spChg>
        <pc:spChg chg="mod">
          <ac:chgData name="Katie Crabb" userId="69901bbf-4592-4b91-a797-0f9ef4f511a4" providerId="ADAL" clId="{E6974DD9-7AC7-42C3-9782-7828636A6B51}" dt="2019-10-16T11:00:21.529" v="29" actId="6549"/>
          <ac:spMkLst>
            <pc:docMk/>
            <pc:sldMk cId="1173705792" sldId="272"/>
            <ac:spMk id="6" creationId="{00000000-0000-0000-0000-000000000000}"/>
          </ac:spMkLst>
        </pc:spChg>
        <pc:spChg chg="mod">
          <ac:chgData name="Katie Crabb" userId="69901bbf-4592-4b91-a797-0f9ef4f511a4" providerId="ADAL" clId="{E6974DD9-7AC7-42C3-9782-7828636A6B51}" dt="2019-10-16T11:00:37.937" v="33" actId="1076"/>
          <ac:spMkLst>
            <pc:docMk/>
            <pc:sldMk cId="1173705792" sldId="272"/>
            <ac:spMk id="7" creationId="{00000000-0000-0000-0000-000000000000}"/>
          </ac:spMkLst>
        </pc:spChg>
        <pc:spChg chg="mod">
          <ac:chgData name="Katie Crabb" userId="69901bbf-4592-4b91-a797-0f9ef4f511a4" providerId="ADAL" clId="{E6974DD9-7AC7-42C3-9782-7828636A6B51}" dt="2019-10-16T11:00:41.088" v="34" actId="1076"/>
          <ac:spMkLst>
            <pc:docMk/>
            <pc:sldMk cId="1173705792" sldId="272"/>
            <ac:spMk id="8" creationId="{00000000-0000-0000-0000-000000000000}"/>
          </ac:spMkLst>
        </pc:spChg>
      </pc:sldChg>
      <pc:sldChg chg="modSp">
        <pc:chgData name="Katie Crabb" userId="69901bbf-4592-4b91-a797-0f9ef4f511a4" providerId="ADAL" clId="{E6974DD9-7AC7-42C3-9782-7828636A6B51}" dt="2019-10-16T11:01:14.609" v="68" actId="20577"/>
        <pc:sldMkLst>
          <pc:docMk/>
          <pc:sldMk cId="1342983542" sldId="273"/>
        </pc:sldMkLst>
        <pc:spChg chg="mod">
          <ac:chgData name="Katie Crabb" userId="69901bbf-4592-4b91-a797-0f9ef4f511a4" providerId="ADAL" clId="{E6974DD9-7AC7-42C3-9782-7828636A6B51}" dt="2019-10-16T11:01:14.609" v="68" actId="20577"/>
          <ac:spMkLst>
            <pc:docMk/>
            <pc:sldMk cId="1342983542" sldId="273"/>
            <ac:spMk id="3" creationId="{00000000-0000-0000-0000-000000000000}"/>
          </ac:spMkLst>
        </pc:spChg>
        <pc:spChg chg="mod">
          <ac:chgData name="Katie Crabb" userId="69901bbf-4592-4b91-a797-0f9ef4f511a4" providerId="ADAL" clId="{E6974DD9-7AC7-42C3-9782-7828636A6B51}" dt="2019-10-16T11:00:58.467" v="62" actId="6549"/>
          <ac:spMkLst>
            <pc:docMk/>
            <pc:sldMk cId="1342983542" sldId="273"/>
            <ac:spMk id="6" creationId="{00000000-0000-0000-0000-000000000000}"/>
          </ac:spMkLst>
        </pc:spChg>
      </pc:sldChg>
      <pc:sldChg chg="delSp modSp">
        <pc:chgData name="Katie Crabb" userId="69901bbf-4592-4b91-a797-0f9ef4f511a4" providerId="ADAL" clId="{E6974DD9-7AC7-42C3-9782-7828636A6B51}" dt="2019-10-16T11:02:45.850" v="142" actId="20577"/>
        <pc:sldMkLst>
          <pc:docMk/>
          <pc:sldMk cId="52843508" sldId="274"/>
        </pc:sldMkLst>
        <pc:spChg chg="mod">
          <ac:chgData name="Katie Crabb" userId="69901bbf-4592-4b91-a797-0f9ef4f511a4" providerId="ADAL" clId="{E6974DD9-7AC7-42C3-9782-7828636A6B51}" dt="2019-10-16T11:02:45.850" v="142" actId="20577"/>
          <ac:spMkLst>
            <pc:docMk/>
            <pc:sldMk cId="52843508" sldId="274"/>
            <ac:spMk id="3" creationId="{00000000-0000-0000-0000-000000000000}"/>
          </ac:spMkLst>
        </pc:spChg>
        <pc:spChg chg="mod">
          <ac:chgData name="Katie Crabb" userId="69901bbf-4592-4b91-a797-0f9ef4f511a4" providerId="ADAL" clId="{E6974DD9-7AC7-42C3-9782-7828636A6B51}" dt="2019-10-16T11:02:27.025" v="136" actId="6549"/>
          <ac:spMkLst>
            <pc:docMk/>
            <pc:sldMk cId="52843508" sldId="274"/>
            <ac:spMk id="6" creationId="{00000000-0000-0000-0000-000000000000}"/>
          </ac:spMkLst>
        </pc:spChg>
        <pc:picChg chg="del">
          <ac:chgData name="Katie Crabb" userId="69901bbf-4592-4b91-a797-0f9ef4f511a4" providerId="ADAL" clId="{E6974DD9-7AC7-42C3-9782-7828636A6B51}" dt="2019-10-16T11:02:38.642" v="139" actId="478"/>
          <ac:picMkLst>
            <pc:docMk/>
            <pc:sldMk cId="52843508" sldId="274"/>
            <ac:picMk id="4" creationId="{00000000-0000-0000-0000-000000000000}"/>
          </ac:picMkLst>
        </pc:picChg>
        <pc:picChg chg="del">
          <ac:chgData name="Katie Crabb" userId="69901bbf-4592-4b91-a797-0f9ef4f511a4" providerId="ADAL" clId="{E6974DD9-7AC7-42C3-9782-7828636A6B51}" dt="2019-10-16T11:02:40.416" v="140" actId="478"/>
          <ac:picMkLst>
            <pc:docMk/>
            <pc:sldMk cId="52843508" sldId="274"/>
            <ac:picMk id="5" creationId="{00000000-0000-0000-0000-000000000000}"/>
          </ac:picMkLst>
        </pc:picChg>
      </pc:sldChg>
      <pc:sldChg chg="modSp">
        <pc:chgData name="Katie Crabb" userId="69901bbf-4592-4b91-a797-0f9ef4f511a4" providerId="ADAL" clId="{E6974DD9-7AC7-42C3-9782-7828636A6B51}" dt="2019-10-16T11:01:57.020" v="103" actId="20577"/>
        <pc:sldMkLst>
          <pc:docMk/>
          <pc:sldMk cId="502654138" sldId="275"/>
        </pc:sldMkLst>
        <pc:spChg chg="mod">
          <ac:chgData name="Katie Crabb" userId="69901bbf-4592-4b91-a797-0f9ef4f511a4" providerId="ADAL" clId="{E6974DD9-7AC7-42C3-9782-7828636A6B51}" dt="2019-10-16T11:01:57.020" v="103" actId="20577"/>
          <ac:spMkLst>
            <pc:docMk/>
            <pc:sldMk cId="502654138" sldId="275"/>
            <ac:spMk id="3" creationId="{00000000-0000-0000-0000-000000000000}"/>
          </ac:spMkLst>
        </pc:spChg>
        <pc:spChg chg="mod">
          <ac:chgData name="Katie Crabb" userId="69901bbf-4592-4b91-a797-0f9ef4f511a4" providerId="ADAL" clId="{E6974DD9-7AC7-42C3-9782-7828636A6B51}" dt="2019-10-16T11:01:35.289" v="94" actId="6549"/>
          <ac:spMkLst>
            <pc:docMk/>
            <pc:sldMk cId="502654138" sldId="275"/>
            <ac:spMk id="6" creationId="{00000000-0000-0000-0000-000000000000}"/>
          </ac:spMkLst>
        </pc:spChg>
      </pc:sldChg>
      <pc:sldChg chg="modSp">
        <pc:chgData name="Katie Crabb" userId="69901bbf-4592-4b91-a797-0f9ef4f511a4" providerId="ADAL" clId="{E6974DD9-7AC7-42C3-9782-7828636A6B51}" dt="2019-10-16T11:22:51.665" v="321" actId="6549"/>
        <pc:sldMkLst>
          <pc:docMk/>
          <pc:sldMk cId="3689645806" sldId="276"/>
        </pc:sldMkLst>
        <pc:spChg chg="mod">
          <ac:chgData name="Katie Crabb" userId="69901bbf-4592-4b91-a797-0f9ef4f511a4" providerId="ADAL" clId="{E6974DD9-7AC7-42C3-9782-7828636A6B51}" dt="2019-10-16T11:22:51.665" v="321" actId="6549"/>
          <ac:spMkLst>
            <pc:docMk/>
            <pc:sldMk cId="3689645806" sldId="276"/>
            <ac:spMk id="3" creationId="{00000000-0000-0000-0000-000000000000}"/>
          </ac:spMkLst>
        </pc:spChg>
        <pc:spChg chg="mod">
          <ac:chgData name="Katie Crabb" userId="69901bbf-4592-4b91-a797-0f9ef4f511a4" providerId="ADAL" clId="{E6974DD9-7AC7-42C3-9782-7828636A6B51}" dt="2019-10-16T11:03:49.360" v="201" actId="20577"/>
          <ac:spMkLst>
            <pc:docMk/>
            <pc:sldMk cId="3689645806" sldId="276"/>
            <ac:spMk id="6" creationId="{00000000-0000-0000-0000-000000000000}"/>
          </ac:spMkLst>
        </pc:spChg>
      </pc:sldChg>
      <pc:sldChg chg="modSp">
        <pc:chgData name="Katie Crabb" userId="69901bbf-4592-4b91-a797-0f9ef4f511a4" providerId="ADAL" clId="{E6974DD9-7AC7-42C3-9782-7828636A6B51}" dt="2019-10-16T11:04:53.451" v="255" actId="255"/>
        <pc:sldMkLst>
          <pc:docMk/>
          <pc:sldMk cId="2315041144" sldId="277"/>
        </pc:sldMkLst>
        <pc:spChg chg="mod">
          <ac:chgData name="Katie Crabb" userId="69901bbf-4592-4b91-a797-0f9ef4f511a4" providerId="ADAL" clId="{E6974DD9-7AC7-42C3-9782-7828636A6B51}" dt="2019-10-16T11:04:53.451" v="255" actId="255"/>
          <ac:spMkLst>
            <pc:docMk/>
            <pc:sldMk cId="2315041144" sldId="277"/>
            <ac:spMk id="3" creationId="{00000000-0000-0000-0000-000000000000}"/>
          </ac:spMkLst>
        </pc:spChg>
        <pc:spChg chg="mod">
          <ac:chgData name="Katie Crabb" userId="69901bbf-4592-4b91-a797-0f9ef4f511a4" providerId="ADAL" clId="{E6974DD9-7AC7-42C3-9782-7828636A6B51}" dt="2019-10-16T11:04:24.907" v="235" actId="20577"/>
          <ac:spMkLst>
            <pc:docMk/>
            <pc:sldMk cId="2315041144" sldId="277"/>
            <ac:spMk id="6" creationId="{00000000-0000-0000-0000-000000000000}"/>
          </ac:spMkLst>
        </pc:spChg>
      </pc:sldChg>
      <pc:sldChg chg="modSp">
        <pc:chgData name="Katie Crabb" userId="69901bbf-4592-4b91-a797-0f9ef4f511a4" providerId="ADAL" clId="{E6974DD9-7AC7-42C3-9782-7828636A6B51}" dt="2019-10-16T11:06:18.264" v="316" actId="1076"/>
        <pc:sldMkLst>
          <pc:docMk/>
          <pc:sldMk cId="1531941793" sldId="278"/>
        </pc:sldMkLst>
        <pc:spChg chg="mod">
          <ac:chgData name="Katie Crabb" userId="69901bbf-4592-4b91-a797-0f9ef4f511a4" providerId="ADAL" clId="{E6974DD9-7AC7-42C3-9782-7828636A6B51}" dt="2019-10-16T11:06:12.634" v="314" actId="20577"/>
          <ac:spMkLst>
            <pc:docMk/>
            <pc:sldMk cId="1531941793" sldId="278"/>
            <ac:spMk id="3" creationId="{00000000-0000-0000-0000-000000000000}"/>
          </ac:spMkLst>
        </pc:spChg>
        <pc:spChg chg="mod">
          <ac:chgData name="Katie Crabb" userId="69901bbf-4592-4b91-a797-0f9ef4f511a4" providerId="ADAL" clId="{E6974DD9-7AC7-42C3-9782-7828636A6B51}" dt="2019-10-16T11:06:15.623" v="315" actId="1076"/>
          <ac:spMkLst>
            <pc:docMk/>
            <pc:sldMk cId="1531941793" sldId="278"/>
            <ac:spMk id="4" creationId="{00000000-0000-0000-0000-000000000000}"/>
          </ac:spMkLst>
        </pc:spChg>
        <pc:spChg chg="mod">
          <ac:chgData name="Katie Crabb" userId="69901bbf-4592-4b91-a797-0f9ef4f511a4" providerId="ADAL" clId="{E6974DD9-7AC7-42C3-9782-7828636A6B51}" dt="2019-10-16T11:05:53.347" v="306" actId="20577"/>
          <ac:spMkLst>
            <pc:docMk/>
            <pc:sldMk cId="1531941793" sldId="278"/>
            <ac:spMk id="6" creationId="{00000000-0000-0000-0000-000000000000}"/>
          </ac:spMkLst>
        </pc:spChg>
        <pc:spChg chg="mod">
          <ac:chgData name="Katie Crabb" userId="69901bbf-4592-4b91-a797-0f9ef4f511a4" providerId="ADAL" clId="{E6974DD9-7AC7-42C3-9782-7828636A6B51}" dt="2019-10-16T11:06:18.264" v="316" actId="1076"/>
          <ac:spMkLst>
            <pc:docMk/>
            <pc:sldMk cId="1531941793" sldId="278"/>
            <ac:spMk id="7" creationId="{00000000-0000-0000-0000-000000000000}"/>
          </ac:spMkLst>
        </pc:spChg>
      </pc:sldChg>
      <pc:sldChg chg="modSp">
        <pc:chgData name="Katie Crabb" userId="69901bbf-4592-4b91-a797-0f9ef4f511a4" providerId="ADAL" clId="{E6974DD9-7AC7-42C3-9782-7828636A6B51}" dt="2019-10-16T11:23:22.280" v="323" actId="20577"/>
        <pc:sldMkLst>
          <pc:docMk/>
          <pc:sldMk cId="378147542" sldId="279"/>
        </pc:sldMkLst>
        <pc:spChg chg="mod">
          <ac:chgData name="Katie Crabb" userId="69901bbf-4592-4b91-a797-0f9ef4f511a4" providerId="ADAL" clId="{E6974DD9-7AC7-42C3-9782-7828636A6B51}" dt="2019-10-16T11:23:22.280" v="323" actId="20577"/>
          <ac:spMkLst>
            <pc:docMk/>
            <pc:sldMk cId="378147542" sldId="279"/>
            <ac:spMk id="3" creationId="{00000000-0000-0000-0000-000000000000}"/>
          </ac:spMkLst>
        </pc:spChg>
        <pc:spChg chg="mod">
          <ac:chgData name="Katie Crabb" userId="69901bbf-4592-4b91-a797-0f9ef4f511a4" providerId="ADAL" clId="{E6974DD9-7AC7-42C3-9782-7828636A6B51}" dt="2019-10-16T11:05:09.308" v="275" actId="20577"/>
          <ac:spMkLst>
            <pc:docMk/>
            <pc:sldMk cId="378147542" sldId="279"/>
            <ac:spMk id="6" creationId="{00000000-0000-0000-0000-000000000000}"/>
          </ac:spMkLst>
        </pc:spChg>
      </pc:sldChg>
      <pc:sldChg chg="delSp modSp">
        <pc:chgData name="Katie Crabb" userId="69901bbf-4592-4b91-a797-0f9ef4f511a4" providerId="ADAL" clId="{E6974DD9-7AC7-42C3-9782-7828636A6B51}" dt="2019-10-16T11:03:30.513" v="180" actId="6549"/>
        <pc:sldMkLst>
          <pc:docMk/>
          <pc:sldMk cId="278647438" sldId="280"/>
        </pc:sldMkLst>
        <pc:spChg chg="mod">
          <ac:chgData name="Katie Crabb" userId="69901bbf-4592-4b91-a797-0f9ef4f511a4" providerId="ADAL" clId="{E6974DD9-7AC7-42C3-9782-7828636A6B51}" dt="2019-10-16T11:03:30.513" v="180" actId="6549"/>
          <ac:spMkLst>
            <pc:docMk/>
            <pc:sldMk cId="278647438" sldId="280"/>
            <ac:spMk id="3" creationId="{00000000-0000-0000-0000-000000000000}"/>
          </ac:spMkLst>
        </pc:spChg>
        <pc:spChg chg="mod">
          <ac:chgData name="Katie Crabb" userId="69901bbf-4592-4b91-a797-0f9ef4f511a4" providerId="ADAL" clId="{E6974DD9-7AC7-42C3-9782-7828636A6B51}" dt="2019-10-16T11:03:05.610" v="170" actId="6549"/>
          <ac:spMkLst>
            <pc:docMk/>
            <pc:sldMk cId="278647438" sldId="280"/>
            <ac:spMk id="6" creationId="{00000000-0000-0000-0000-000000000000}"/>
          </ac:spMkLst>
        </pc:spChg>
        <pc:picChg chg="del mod">
          <ac:chgData name="Katie Crabb" userId="69901bbf-4592-4b91-a797-0f9ef4f511a4" providerId="ADAL" clId="{E6974DD9-7AC7-42C3-9782-7828636A6B51}" dt="2019-10-16T11:03:09.491" v="172" actId="478"/>
          <ac:picMkLst>
            <pc:docMk/>
            <pc:sldMk cId="278647438" sldId="280"/>
            <ac:picMk id="4" creationId="{00000000-0000-0000-0000-000000000000}"/>
          </ac:picMkLst>
        </pc:picChg>
        <pc:picChg chg="del mod">
          <ac:chgData name="Katie Crabb" userId="69901bbf-4592-4b91-a797-0f9ef4f511a4" providerId="ADAL" clId="{E6974DD9-7AC7-42C3-9782-7828636A6B51}" dt="2019-10-16T11:03:11.731" v="174" actId="478"/>
          <ac:picMkLst>
            <pc:docMk/>
            <pc:sldMk cId="278647438" sldId="280"/>
            <ac:picMk id="5" creationId="{00000000-0000-0000-0000-000000000000}"/>
          </ac:picMkLst>
        </pc:picChg>
        <pc:picChg chg="del">
          <ac:chgData name="Katie Crabb" userId="69901bbf-4592-4b91-a797-0f9ef4f511a4" providerId="ADAL" clId="{E6974DD9-7AC7-42C3-9782-7828636A6B51}" dt="2019-10-16T11:03:13.424" v="175" actId="478"/>
          <ac:picMkLst>
            <pc:docMk/>
            <pc:sldMk cId="278647438" sldId="280"/>
            <ac:picMk id="7" creationId="{00000000-0000-0000-0000-000000000000}"/>
          </ac:picMkLst>
        </pc:picChg>
        <pc:picChg chg="del">
          <ac:chgData name="Katie Crabb" userId="69901bbf-4592-4b91-a797-0f9ef4f511a4" providerId="ADAL" clId="{E6974DD9-7AC7-42C3-9782-7828636A6B51}" dt="2019-10-16T11:03:15.088" v="176" actId="478"/>
          <ac:picMkLst>
            <pc:docMk/>
            <pc:sldMk cId="278647438" sldId="280"/>
            <ac:picMk id="8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0DFC6-362B-4BD1-998E-F62F1B813BA1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6F541-CD3C-4C7D-8E5B-5485FFF1E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707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804EC-13EE-44FF-B857-A284BFFE7940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7451A-F6C4-42CF-A32D-E1D7DC8E0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55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7" y="2225725"/>
            <a:ext cx="5040000" cy="1080000"/>
          </a:xfrm>
        </p:spPr>
        <p:txBody>
          <a:bodyPr/>
          <a:lstStyle>
            <a:lvl1pPr>
              <a:lnSpc>
                <a:spcPts val="378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C91B-C65A-4A5C-BBA8-29DE9733A937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B64-F804-46D7-B97F-CE00FAC863BB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Box 2"/>
          <p:cNvSpPr txBox="1"/>
          <p:nvPr userDrawn="1"/>
        </p:nvSpPr>
        <p:spPr>
          <a:xfrm>
            <a:off x="827584" y="4654877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www.biochemistry.org/Membership</a:t>
            </a:r>
          </a:p>
        </p:txBody>
      </p:sp>
    </p:spTree>
    <p:extLst>
      <p:ext uri="{BB962C8B-B14F-4D97-AF65-F5344CB8AC3E}">
        <p14:creationId xmlns:p14="http://schemas.microsoft.com/office/powerpoint/2010/main" val="2150677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2569786"/>
            <a:ext cx="5040000" cy="1080000"/>
          </a:xfrm>
        </p:spPr>
        <p:txBody>
          <a:bodyPr/>
          <a:lstStyle>
            <a:lvl1pPr>
              <a:lnSpc>
                <a:spcPts val="378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C91B-C65A-4A5C-BBA8-29DE9733A937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B64-F804-46D7-B97F-CE00FAC863B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395536" y="4654877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www.biochemistry.org/Membership</a:t>
            </a:r>
          </a:p>
        </p:txBody>
      </p:sp>
    </p:spTree>
    <p:extLst>
      <p:ext uri="{BB962C8B-B14F-4D97-AF65-F5344CB8AC3E}">
        <p14:creationId xmlns:p14="http://schemas.microsoft.com/office/powerpoint/2010/main" val="172782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588169"/>
            <a:ext cx="8329612" cy="792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385911"/>
            <a:ext cx="6732000" cy="4001552"/>
          </a:xfrm>
        </p:spPr>
        <p:txBody>
          <a:bodyPr/>
          <a:lstStyle>
            <a:lvl1pPr>
              <a:spcBef>
                <a:spcPts val="0"/>
              </a:spcBef>
              <a:defRPr sz="1800"/>
            </a:lvl1pPr>
            <a:lvl2pPr>
              <a:spcBef>
                <a:spcPts val="0"/>
              </a:spcBef>
              <a:defRPr sz="1800"/>
            </a:lvl2pPr>
            <a:lvl3pPr>
              <a:spcBef>
                <a:spcPts val="0"/>
              </a:spcBef>
              <a:defRPr sz="18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C91B-C65A-4A5C-BBA8-29DE9733A937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B64-F804-46D7-B97F-CE00FAC863B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827584" y="4654877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www.biochemistry.org/Membership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395536" y="4870901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baseline="0" dirty="0">
                <a:solidFill>
                  <a:srgbClr val="211551"/>
                </a:solidFill>
                <a:latin typeface="Calibri" panose="020F0502020204030204" pitchFamily="34" charset="0"/>
              </a:rPr>
              <a:t>www.biochemistry.org/Membership</a:t>
            </a:r>
          </a:p>
        </p:txBody>
      </p:sp>
    </p:spTree>
    <p:extLst>
      <p:ext uri="{BB962C8B-B14F-4D97-AF65-F5344CB8AC3E}">
        <p14:creationId xmlns:p14="http://schemas.microsoft.com/office/powerpoint/2010/main" val="85164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07988" y="1783558"/>
            <a:ext cx="2685600" cy="3502800"/>
          </a:xfrm>
          <a:prstGeom prst="roundRect">
            <a:avLst>
              <a:gd name="adj" fmla="val 4786"/>
            </a:avLst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588169"/>
            <a:ext cx="8329612" cy="792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9925" y="1728802"/>
            <a:ext cx="5527675" cy="366076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C91B-C65A-4A5C-BBA8-29DE9733A937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B64-F804-46D7-B97F-CE00FAC863B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395536" y="4870901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baseline="0" dirty="0">
                <a:solidFill>
                  <a:srgbClr val="211551"/>
                </a:solidFill>
                <a:latin typeface="Calibri" panose="020F0502020204030204" pitchFamily="34" charset="0"/>
              </a:rPr>
              <a:t>www.biochemistry.org/Membership</a:t>
            </a:r>
          </a:p>
        </p:txBody>
      </p:sp>
    </p:spTree>
    <p:extLst>
      <p:ext uri="{BB962C8B-B14F-4D97-AF65-F5344CB8AC3E}">
        <p14:creationId xmlns:p14="http://schemas.microsoft.com/office/powerpoint/2010/main" val="1338048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2979707"/>
            <a:ext cx="5054600" cy="1362075"/>
          </a:xfrm>
        </p:spPr>
        <p:txBody>
          <a:bodyPr anchor="t"/>
          <a:lstStyle>
            <a:lvl1pPr algn="l">
              <a:lnSpc>
                <a:spcPts val="3780"/>
              </a:lnSpc>
              <a:defRPr sz="36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C91B-C65A-4A5C-BBA8-29DE9733A937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B64-F804-46D7-B97F-CE00FAC863B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395536" y="4654877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www.biochemistry.org/Membership</a:t>
            </a:r>
          </a:p>
        </p:txBody>
      </p:sp>
    </p:spTree>
    <p:extLst>
      <p:ext uri="{BB962C8B-B14F-4D97-AF65-F5344CB8AC3E}">
        <p14:creationId xmlns:p14="http://schemas.microsoft.com/office/powerpoint/2010/main" val="386100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2979707"/>
            <a:ext cx="5054600" cy="1362075"/>
          </a:xfrm>
        </p:spPr>
        <p:txBody>
          <a:bodyPr anchor="t"/>
          <a:lstStyle>
            <a:lvl1pPr algn="l">
              <a:lnSpc>
                <a:spcPts val="3780"/>
              </a:lnSpc>
              <a:defRPr sz="36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C91B-C65A-4A5C-BBA8-29DE9733A937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B64-F804-46D7-B97F-CE00FAC863B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395536" y="4654877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www.biochemistry.org/Membership</a:t>
            </a:r>
          </a:p>
        </p:txBody>
      </p:sp>
    </p:spTree>
    <p:extLst>
      <p:ext uri="{BB962C8B-B14F-4D97-AF65-F5344CB8AC3E}">
        <p14:creationId xmlns:p14="http://schemas.microsoft.com/office/powerpoint/2010/main" val="3387890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2979707"/>
            <a:ext cx="5054600" cy="1362075"/>
          </a:xfrm>
        </p:spPr>
        <p:txBody>
          <a:bodyPr anchor="t"/>
          <a:lstStyle>
            <a:lvl1pPr algn="l">
              <a:lnSpc>
                <a:spcPts val="3780"/>
              </a:lnSpc>
              <a:defRPr sz="36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C91B-C65A-4A5C-BBA8-29DE9733A937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B64-F804-46D7-B97F-CE00FAC863B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395536" y="5086925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www.biochemistry.org/Membership</a:t>
            </a:r>
          </a:p>
        </p:txBody>
      </p:sp>
    </p:spTree>
    <p:extLst>
      <p:ext uri="{BB962C8B-B14F-4D97-AF65-F5344CB8AC3E}">
        <p14:creationId xmlns:p14="http://schemas.microsoft.com/office/powerpoint/2010/main" val="317221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Joint logos,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588169"/>
            <a:ext cx="8329612" cy="792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385911"/>
            <a:ext cx="6732000" cy="4001552"/>
          </a:xfrm>
        </p:spPr>
        <p:txBody>
          <a:bodyPr/>
          <a:lstStyle>
            <a:lvl1pPr>
              <a:spcBef>
                <a:spcPts val="0"/>
              </a:spcBef>
              <a:defRPr sz="1800"/>
            </a:lvl1pPr>
            <a:lvl2pPr>
              <a:spcBef>
                <a:spcPts val="0"/>
              </a:spcBef>
              <a:defRPr sz="1800"/>
            </a:lvl2pPr>
            <a:lvl3pPr>
              <a:spcBef>
                <a:spcPts val="0"/>
              </a:spcBef>
              <a:defRPr sz="18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C91B-C65A-4A5C-BBA8-29DE9733A937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B64-F804-46D7-B97F-CE00FAC863B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9200"/>
            <a:ext cx="9144000" cy="84772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95536" y="4870901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baseline="0" dirty="0">
                <a:solidFill>
                  <a:srgbClr val="211551"/>
                </a:solidFill>
                <a:latin typeface="Calibri" panose="020F0502020204030204" pitchFamily="34" charset="0"/>
              </a:rPr>
              <a:t>www.biochemistry.org/Membership</a:t>
            </a:r>
          </a:p>
        </p:txBody>
      </p:sp>
    </p:spTree>
    <p:extLst>
      <p:ext uri="{BB962C8B-B14F-4D97-AF65-F5344CB8AC3E}">
        <p14:creationId xmlns:p14="http://schemas.microsoft.com/office/powerpoint/2010/main" val="390192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9923"/>
            <a:ext cx="9144000" cy="8477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588169"/>
            <a:ext cx="8329612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385911"/>
            <a:ext cx="8329612" cy="400155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9363" y="6615376"/>
            <a:ext cx="2133600" cy="19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1C91B-C65A-4A5C-BBA8-29DE9733A937}" type="datetimeFigureOut">
              <a:rPr lang="en-GB" smtClean="0"/>
              <a:pPr/>
              <a:t>16/10/2019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969" y="6615376"/>
            <a:ext cx="2895600" cy="19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00575" y="6615376"/>
            <a:ext cx="2133600" cy="19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9DB64-F804-46D7-B97F-CE00FAC863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63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0" r:id="rId3"/>
    <p:sldLayoutId id="2147483665" r:id="rId4"/>
    <p:sldLayoutId id="2147483662" r:id="rId5"/>
    <p:sldLayoutId id="2147483663" r:id="rId6"/>
    <p:sldLayoutId id="2147483664" r:id="rId7"/>
    <p:sldLayoutId id="2147483666" r:id="rId8"/>
  </p:sldLayoutIdLst>
  <p:txStyles>
    <p:titleStyle>
      <a:lvl1pPr algn="l" defTabSz="914400" rtl="0" eaLnBrk="1" latinLnBrk="0" hangingPunct="1">
        <a:lnSpc>
          <a:spcPts val="2880"/>
        </a:lnSpc>
        <a:spcBef>
          <a:spcPct val="0"/>
        </a:spcBef>
        <a:buNone/>
        <a:defRPr sz="27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buFont typeface="Arial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79388" indent="-179388" algn="l" defTabSz="91440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360363" indent="-180975" algn="l" defTabSz="91440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538163" indent="-177800" algn="l" defTabSz="91440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344816" cy="1080000"/>
          </a:xfrm>
        </p:spPr>
        <p:txBody>
          <a:bodyPr/>
          <a:lstStyle/>
          <a:p>
            <a:r>
              <a:rPr lang="en-GB" dirty="0"/>
              <a:t>Join the Biochemical Society today as an </a:t>
            </a:r>
            <a:r>
              <a:rPr lang="en-GB" dirty="0">
                <a:solidFill>
                  <a:srgbClr val="CF4520"/>
                </a:solidFill>
              </a:rPr>
              <a:t>Early Career Member </a:t>
            </a:r>
            <a:r>
              <a:rPr lang="en-GB" dirty="0"/>
              <a:t>to access benefits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that will assist you in your career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92280" y="3573016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Join Today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8388424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ounded Rectangular Callout 8"/>
          <p:cNvSpPr/>
          <p:nvPr/>
        </p:nvSpPr>
        <p:spPr>
          <a:xfrm>
            <a:off x="6228184" y="3789040"/>
            <a:ext cx="2088232" cy="848414"/>
          </a:xfrm>
          <a:prstGeom prst="wedgeRoundRect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300192" y="4013192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CF4520"/>
                </a:solidFill>
              </a:rPr>
              <a:t>JOIN</a:t>
            </a:r>
            <a:r>
              <a:rPr lang="en-GB" sz="2000" dirty="0">
                <a:solidFill>
                  <a:srgbClr val="CF4520"/>
                </a:solidFill>
              </a:rPr>
              <a:t> NOW</a:t>
            </a:r>
          </a:p>
        </p:txBody>
      </p:sp>
    </p:spTree>
    <p:extLst>
      <p:ext uri="{BB962C8B-B14F-4D97-AF65-F5344CB8AC3E}">
        <p14:creationId xmlns:p14="http://schemas.microsoft.com/office/powerpoint/2010/main" val="276596141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61"/>
          <a:stretch/>
        </p:blipFill>
        <p:spPr>
          <a:xfrm>
            <a:off x="827584" y="1628822"/>
            <a:ext cx="8316416" cy="29761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272808" cy="1080000"/>
          </a:xfrm>
        </p:spPr>
        <p:txBody>
          <a:bodyPr/>
          <a:lstStyle/>
          <a:p>
            <a:r>
              <a:rPr lang="en-GB" dirty="0">
                <a:solidFill>
                  <a:srgbClr val="CF4520"/>
                </a:solidFill>
              </a:rPr>
              <a:t>Biochemical Society</a:t>
            </a:r>
            <a:br>
              <a:rPr lang="en-GB" dirty="0"/>
            </a:br>
            <a:r>
              <a:rPr lang="en-GB" dirty="0"/>
              <a:t>Early Career Membership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7124" y="2219380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+mj-lt"/>
              </a:rPr>
              <a:t>Did you know? The Biochemical Society awards </a:t>
            </a:r>
            <a:r>
              <a:rPr lang="en-GB" sz="3200" b="1" dirty="0">
                <a:solidFill>
                  <a:srgbClr val="CF4520"/>
                </a:solidFill>
                <a:latin typeface="+mj-lt"/>
              </a:rPr>
              <a:t>£75,000 </a:t>
            </a:r>
            <a:r>
              <a:rPr lang="en-GB" sz="3200" b="1" dirty="0">
                <a:solidFill>
                  <a:schemeClr val="bg1"/>
                </a:solidFill>
                <a:latin typeface="+mj-lt"/>
              </a:rPr>
              <a:t>for Summer Vacation Studentships each year</a:t>
            </a:r>
            <a:endParaRPr lang="en-GB" sz="3200" b="1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6258644" y="3789040"/>
            <a:ext cx="2088232" cy="848414"/>
          </a:xfrm>
          <a:prstGeom prst="wedgeRoundRect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288707" y="4027262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CF4520"/>
                </a:solidFill>
              </a:rPr>
              <a:t>APPLY</a:t>
            </a:r>
            <a:r>
              <a:rPr lang="en-GB" sz="2000" dirty="0">
                <a:solidFill>
                  <a:srgbClr val="CF4520"/>
                </a:solidFill>
              </a:rPr>
              <a:t> NOW</a:t>
            </a:r>
          </a:p>
        </p:txBody>
      </p:sp>
    </p:spTree>
    <p:extLst>
      <p:ext uri="{BB962C8B-B14F-4D97-AF65-F5344CB8AC3E}">
        <p14:creationId xmlns:p14="http://schemas.microsoft.com/office/powerpoint/2010/main" val="153194179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61"/>
          <a:stretch/>
        </p:blipFill>
        <p:spPr>
          <a:xfrm>
            <a:off x="827584" y="1628822"/>
            <a:ext cx="8316416" cy="29761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272808" cy="1080000"/>
          </a:xfrm>
        </p:spPr>
        <p:txBody>
          <a:bodyPr/>
          <a:lstStyle/>
          <a:p>
            <a:r>
              <a:rPr lang="en-GB" dirty="0">
                <a:solidFill>
                  <a:srgbClr val="CF4520"/>
                </a:solidFill>
              </a:rPr>
              <a:t>Biochemical Society</a:t>
            </a:r>
            <a:br>
              <a:rPr lang="en-GB" dirty="0"/>
            </a:br>
            <a:r>
              <a:rPr lang="en-GB" dirty="0"/>
              <a:t>Early Career Membership offers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2348880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+mj-lt"/>
              </a:rPr>
              <a:t>Access to a range of grants to support your research and travel as well as sponsorship of events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228184" y="3771620"/>
            <a:ext cx="2088232" cy="848414"/>
          </a:xfrm>
          <a:prstGeom prst="wedgeRoundRect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228184" y="3995772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CF4520"/>
                </a:solidFill>
              </a:rPr>
              <a:t>APPLY </a:t>
            </a:r>
            <a:r>
              <a:rPr lang="en-GB" sz="2000" dirty="0">
                <a:solidFill>
                  <a:srgbClr val="CF4520"/>
                </a:solidFill>
              </a:rPr>
              <a:t>NOW</a:t>
            </a:r>
          </a:p>
        </p:txBody>
      </p:sp>
    </p:spTree>
    <p:extLst>
      <p:ext uri="{BB962C8B-B14F-4D97-AF65-F5344CB8AC3E}">
        <p14:creationId xmlns:p14="http://schemas.microsoft.com/office/powerpoint/2010/main" val="117370579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61"/>
          <a:stretch/>
        </p:blipFill>
        <p:spPr>
          <a:xfrm>
            <a:off x="827584" y="1628822"/>
            <a:ext cx="8316416" cy="29761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272808" cy="1080000"/>
          </a:xfrm>
        </p:spPr>
        <p:txBody>
          <a:bodyPr/>
          <a:lstStyle/>
          <a:p>
            <a:r>
              <a:rPr lang="en-GB" dirty="0">
                <a:solidFill>
                  <a:srgbClr val="CF4520"/>
                </a:solidFill>
              </a:rPr>
              <a:t>Biochemical Society</a:t>
            </a:r>
            <a:br>
              <a:rPr lang="en-GB" dirty="0"/>
            </a:br>
            <a:r>
              <a:rPr lang="en-GB" dirty="0"/>
              <a:t>Early Career Membership offers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2276872"/>
            <a:ext cx="76328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+mj-lt"/>
              </a:rPr>
              <a:t>Bursaries to attend a Biochemical Society events of up to £300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1"/>
                </a:solidFill>
                <a:latin typeface="+mj-lt"/>
              </a:rPr>
              <a:t>Up to £100 discount on registration fees at Biochemical Society events</a:t>
            </a:r>
          </a:p>
        </p:txBody>
      </p:sp>
    </p:spTree>
    <p:extLst>
      <p:ext uri="{BB962C8B-B14F-4D97-AF65-F5344CB8AC3E}">
        <p14:creationId xmlns:p14="http://schemas.microsoft.com/office/powerpoint/2010/main" val="134298354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61"/>
          <a:stretch/>
        </p:blipFill>
        <p:spPr>
          <a:xfrm>
            <a:off x="827584" y="1628822"/>
            <a:ext cx="8316416" cy="29761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272808" cy="1080000"/>
          </a:xfrm>
        </p:spPr>
        <p:txBody>
          <a:bodyPr/>
          <a:lstStyle/>
          <a:p>
            <a:r>
              <a:rPr lang="en-GB" dirty="0">
                <a:solidFill>
                  <a:srgbClr val="CF4520"/>
                </a:solidFill>
              </a:rPr>
              <a:t>Biochemical Society</a:t>
            </a:r>
            <a:br>
              <a:rPr lang="en-GB" dirty="0"/>
            </a:br>
            <a:r>
              <a:rPr lang="en-GB" dirty="0"/>
              <a:t>Early Career Membership offers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988840"/>
            <a:ext cx="7632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bg1"/>
                </a:solidFill>
                <a:latin typeface="+mj-lt"/>
              </a:rPr>
              <a:t>Grants of up to £750 to help with the costs of attending a conference, training course or lab visit in the UK or internationally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bg1"/>
                </a:solidFill>
                <a:latin typeface="+mj-lt"/>
              </a:rPr>
              <a:t>Grants of up to £500 to support a one-off meeting or event</a:t>
            </a:r>
          </a:p>
        </p:txBody>
      </p:sp>
    </p:spTree>
    <p:extLst>
      <p:ext uri="{BB962C8B-B14F-4D97-AF65-F5344CB8AC3E}">
        <p14:creationId xmlns:p14="http://schemas.microsoft.com/office/powerpoint/2010/main" val="50265413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61"/>
          <a:stretch/>
        </p:blipFill>
        <p:spPr>
          <a:xfrm>
            <a:off x="827584" y="1628822"/>
            <a:ext cx="8316416" cy="29761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272808" cy="1080000"/>
          </a:xfrm>
        </p:spPr>
        <p:txBody>
          <a:bodyPr/>
          <a:lstStyle/>
          <a:p>
            <a:r>
              <a:rPr lang="en-GB" dirty="0">
                <a:solidFill>
                  <a:srgbClr val="CF4520"/>
                </a:solidFill>
              </a:rPr>
              <a:t>Biochemical Society</a:t>
            </a:r>
            <a:br>
              <a:rPr lang="en-GB" dirty="0"/>
            </a:br>
            <a:r>
              <a:rPr lang="en-GB" dirty="0"/>
              <a:t>Early Career Membership offers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2348880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+mj-lt"/>
              </a:rPr>
              <a:t>Personal online access to our journals,  </a:t>
            </a:r>
            <a:r>
              <a:rPr lang="en-GB" sz="3200" b="1" i="1" dirty="0">
                <a:solidFill>
                  <a:schemeClr val="bg1"/>
                </a:solidFill>
                <a:latin typeface="+mj-lt"/>
              </a:rPr>
              <a:t>Biochemical Journal</a:t>
            </a:r>
            <a:r>
              <a:rPr lang="en-GB" sz="3200" b="1" dirty="0">
                <a:solidFill>
                  <a:schemeClr val="bg1"/>
                </a:solidFill>
                <a:latin typeface="+mj-lt"/>
              </a:rPr>
              <a:t> and </a:t>
            </a:r>
            <a:r>
              <a:rPr lang="en-GB" sz="3200" b="1" i="1" dirty="0">
                <a:solidFill>
                  <a:schemeClr val="bg1"/>
                </a:solidFill>
                <a:latin typeface="+mj-lt"/>
              </a:rPr>
              <a:t>Biochemical Society Transactions</a:t>
            </a:r>
          </a:p>
        </p:txBody>
      </p:sp>
    </p:spTree>
    <p:extLst>
      <p:ext uri="{BB962C8B-B14F-4D97-AF65-F5344CB8AC3E}">
        <p14:creationId xmlns:p14="http://schemas.microsoft.com/office/powerpoint/2010/main" val="52843508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61"/>
          <a:stretch/>
        </p:blipFill>
        <p:spPr>
          <a:xfrm>
            <a:off x="827584" y="1628822"/>
            <a:ext cx="8316416" cy="29761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272808" cy="1080000"/>
          </a:xfrm>
        </p:spPr>
        <p:txBody>
          <a:bodyPr/>
          <a:lstStyle/>
          <a:p>
            <a:r>
              <a:rPr lang="en-GB" dirty="0">
                <a:solidFill>
                  <a:srgbClr val="CF4520"/>
                </a:solidFill>
              </a:rPr>
              <a:t>Biochemical Society</a:t>
            </a:r>
            <a:br>
              <a:rPr lang="en-GB" dirty="0"/>
            </a:br>
            <a:r>
              <a:rPr lang="en-GB" dirty="0"/>
              <a:t>Early Career Membership offers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7046" y="2492896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CF4520"/>
                </a:solidFill>
                <a:latin typeface="+mj-lt"/>
              </a:rPr>
              <a:t>Save up to £250 </a:t>
            </a:r>
            <a:r>
              <a:rPr lang="en-GB" sz="3200" b="1" dirty="0">
                <a:solidFill>
                  <a:schemeClr val="bg1"/>
                </a:solidFill>
                <a:latin typeface="+mj-lt"/>
              </a:rPr>
              <a:t>on Gold Open Access article publishing charges so your research can be freely accessed</a:t>
            </a:r>
            <a:endParaRPr lang="en-GB" sz="3200" b="1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864743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61"/>
          <a:stretch/>
        </p:blipFill>
        <p:spPr>
          <a:xfrm>
            <a:off x="827584" y="1628822"/>
            <a:ext cx="8316416" cy="29761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27584" y="548822"/>
            <a:ext cx="7272808" cy="1080000"/>
          </a:xfrm>
        </p:spPr>
        <p:txBody>
          <a:bodyPr/>
          <a:lstStyle/>
          <a:p>
            <a:r>
              <a:rPr lang="en-GB" dirty="0">
                <a:solidFill>
                  <a:srgbClr val="CF4520"/>
                </a:solidFill>
              </a:rPr>
              <a:t>Biochemical Society</a:t>
            </a:r>
            <a:br>
              <a:rPr lang="en-GB" dirty="0"/>
            </a:br>
            <a:r>
              <a:rPr lang="en-GB" dirty="0"/>
              <a:t>Early Career Membership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2276872"/>
            <a:ext cx="78488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+mj-lt"/>
              </a:rPr>
              <a:t>Did you know? Over </a:t>
            </a:r>
            <a:r>
              <a:rPr lang="en-GB" sz="2800" b="1" dirty="0">
                <a:solidFill>
                  <a:srgbClr val="CF4520"/>
                </a:solidFill>
                <a:latin typeface="+mj-lt"/>
              </a:rPr>
              <a:t>£100,000 </a:t>
            </a:r>
            <a:r>
              <a:rPr lang="en-GB" sz="2800" b="1" dirty="0">
                <a:solidFill>
                  <a:schemeClr val="bg1"/>
                </a:solidFill>
                <a:latin typeface="+mj-lt"/>
              </a:rPr>
              <a:t>is awarded to Biochemical Society members each year to assist with travel to conferences that benefit their career</a:t>
            </a:r>
            <a:endParaRPr lang="en-GB" sz="2800" b="1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89645806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61"/>
          <a:stretch/>
        </p:blipFill>
        <p:spPr>
          <a:xfrm>
            <a:off x="827584" y="1628822"/>
            <a:ext cx="8316416" cy="29761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272808" cy="1080000"/>
          </a:xfrm>
        </p:spPr>
        <p:txBody>
          <a:bodyPr/>
          <a:lstStyle/>
          <a:p>
            <a:r>
              <a:rPr lang="en-GB" dirty="0">
                <a:solidFill>
                  <a:srgbClr val="CF4520"/>
                </a:solidFill>
              </a:rPr>
              <a:t>Biochemical Society</a:t>
            </a:r>
            <a:br>
              <a:rPr lang="en-GB" dirty="0"/>
            </a:br>
            <a:r>
              <a:rPr lang="en-GB" dirty="0"/>
              <a:t>Early Career Membership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2496622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+mj-lt"/>
              </a:rPr>
              <a:t>Did you know? Over </a:t>
            </a:r>
            <a:r>
              <a:rPr lang="en-GB" sz="3200" b="1" dirty="0">
                <a:solidFill>
                  <a:srgbClr val="CF4520"/>
                </a:solidFill>
                <a:latin typeface="+mj-lt"/>
              </a:rPr>
              <a:t>£200,000 </a:t>
            </a:r>
            <a:r>
              <a:rPr lang="en-GB" sz="3200" b="1" dirty="0">
                <a:solidFill>
                  <a:schemeClr val="bg1"/>
                </a:solidFill>
                <a:latin typeface="+mj-lt"/>
              </a:rPr>
              <a:t>in grants is awarded each year to Biochemical Society members</a:t>
            </a:r>
            <a:endParaRPr lang="en-GB" sz="3200" b="1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5041144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61"/>
          <a:stretch/>
        </p:blipFill>
        <p:spPr>
          <a:xfrm>
            <a:off x="827584" y="1628822"/>
            <a:ext cx="8316416" cy="29761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272808" cy="1080000"/>
          </a:xfrm>
        </p:spPr>
        <p:txBody>
          <a:bodyPr/>
          <a:lstStyle/>
          <a:p>
            <a:r>
              <a:rPr lang="en-GB" dirty="0">
                <a:solidFill>
                  <a:srgbClr val="CF4520"/>
                </a:solidFill>
              </a:rPr>
              <a:t>Biochemical Society</a:t>
            </a:r>
            <a:br>
              <a:rPr lang="en-GB" dirty="0"/>
            </a:br>
            <a:r>
              <a:rPr lang="en-GB" dirty="0"/>
              <a:t>Early Career Membership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6546" y="2420888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+mj-lt"/>
              </a:rPr>
              <a:t>Did you know? Early Career Members </a:t>
            </a:r>
            <a:br>
              <a:rPr lang="en-GB" sz="3200" b="1" dirty="0">
                <a:solidFill>
                  <a:schemeClr val="bg1"/>
                </a:solidFill>
                <a:latin typeface="+mj-lt"/>
              </a:rPr>
            </a:br>
            <a:r>
              <a:rPr lang="en-GB" sz="3200" b="1" dirty="0">
                <a:solidFill>
                  <a:srgbClr val="CF4520"/>
                </a:solidFill>
                <a:latin typeface="+mj-lt"/>
              </a:rPr>
              <a:t>save on average £97 </a:t>
            </a:r>
            <a:r>
              <a:rPr lang="en-GB" sz="3200" b="1" dirty="0">
                <a:solidFill>
                  <a:schemeClr val="bg1"/>
                </a:solidFill>
                <a:latin typeface="+mj-lt"/>
              </a:rPr>
              <a:t>when attending Society events over non-members</a:t>
            </a:r>
            <a:endParaRPr lang="en-GB" sz="3200" b="1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814754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LA Early Career Membership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0008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iochemical_Society_v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4fe1a6b-74c5-4a0a-8d39-9c17e16456ab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589B0A77A64E459BB0875C6425ABE7" ma:contentTypeVersion="11" ma:contentTypeDescription="Create a new document." ma:contentTypeScope="" ma:versionID="c562179d56f53cec17384d449eec3e38">
  <xsd:schema xmlns:xsd="http://www.w3.org/2001/XMLSchema" xmlns:xs="http://www.w3.org/2001/XMLSchema" xmlns:p="http://schemas.microsoft.com/office/2006/metadata/properties" xmlns:ns3="a1d69f1c-ba71-4153-97e5-6142764e2a20" xmlns:ns4="94fe1a6b-74c5-4a0a-8d39-9c17e16456ab" targetNamespace="http://schemas.microsoft.com/office/2006/metadata/properties" ma:root="true" ma:fieldsID="4dfecec7be9584006955c2a20ccdb170" ns3:_="" ns4:_="">
    <xsd:import namespace="a1d69f1c-ba71-4153-97e5-6142764e2a20"/>
    <xsd:import namespace="94fe1a6b-74c5-4a0a-8d39-9c17e16456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d69f1c-ba71-4153-97e5-6142764e2a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fe1a6b-74c5-4a0a-8d39-9c17e16456a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5731EA-79FE-4EB9-BC42-9CB76576315D}">
  <ds:schemaRefs>
    <ds:schemaRef ds:uri="a1d69f1c-ba71-4153-97e5-6142764e2a20"/>
    <ds:schemaRef ds:uri="94fe1a6b-74c5-4a0a-8d39-9c17e16456a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ECEE63-2D14-4029-A531-DB5D7D1412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EEECA1-6466-4F8B-A8E8-D336132839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d69f1c-ba71-4153-97e5-6142764e2a20"/>
    <ds:schemaRef ds:uri="94fe1a6b-74c5-4a0a-8d39-9c17e16456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 Early Career Membership</Template>
  <TotalTime>25</TotalTime>
  <Words>224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LA Early Career Membership</vt:lpstr>
      <vt:lpstr>Join the Biochemical Society today as an Early Career Member to access benefits that will assist you in your career</vt:lpstr>
      <vt:lpstr>Biochemical Society Early Career Membership offers</vt:lpstr>
      <vt:lpstr>Biochemical Society Early Career Membership offers</vt:lpstr>
      <vt:lpstr>Biochemical Society Early Career Membership offers</vt:lpstr>
      <vt:lpstr>Biochemical Society Early Career Membership offers</vt:lpstr>
      <vt:lpstr>Biochemical Society Early Career Membership offers</vt:lpstr>
      <vt:lpstr>Biochemical Society Early Career Membership</vt:lpstr>
      <vt:lpstr>Biochemical Society Early Career Membership</vt:lpstr>
      <vt:lpstr>Biochemical Society Early Career Membership</vt:lpstr>
      <vt:lpstr>Biochemical Society Early Career Membership</vt:lpstr>
    </vt:vector>
  </TitlesOfParts>
  <Company>Biochemical Society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 the Biochemical Society today as an Early Career Member to access benefits that will assist you in your career.</dc:title>
  <dc:creator>Rowena Mitchell</dc:creator>
  <cp:lastModifiedBy>Katie Crabb</cp:lastModifiedBy>
  <cp:revision>3</cp:revision>
  <dcterms:created xsi:type="dcterms:W3CDTF">2016-03-29T12:14:44Z</dcterms:created>
  <dcterms:modified xsi:type="dcterms:W3CDTF">2019-10-16T11:23:30Z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0x01010019589B0A77A64E459BB0875C6425ABE7</vt:lpwstr>
  </property>
</Properties>
</file>