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8" r:id="rId5"/>
    <p:sldId id="272" r:id="rId6"/>
    <p:sldId id="284" r:id="rId7"/>
    <p:sldId id="273" r:id="rId8"/>
    <p:sldId id="281" r:id="rId9"/>
    <p:sldId id="275" r:id="rId10"/>
    <p:sldId id="274" r:id="rId11"/>
    <p:sldId id="280" r:id="rId12"/>
    <p:sldId id="276" r:id="rId13"/>
    <p:sldId id="277" r:id="rId14"/>
    <p:sldId id="278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395">
          <p15:clr>
            <a:srgbClr val="A4A3A4"/>
          </p15:clr>
        </p15:guide>
        <p15:guide id="3" orient="horz" pos="3508">
          <p15:clr>
            <a:srgbClr val="A4A3A4"/>
          </p15:clr>
        </p15:guide>
        <p15:guide id="4" orient="horz" pos="875">
          <p15:clr>
            <a:srgbClr val="A4A3A4"/>
          </p15:clr>
        </p15:guide>
        <p15:guide id="5" orient="horz" pos="3623">
          <p15:clr>
            <a:srgbClr val="A4A3A4"/>
          </p15:clr>
        </p15:guide>
        <p15:guide id="6" orient="horz" pos="1125">
          <p15:clr>
            <a:srgbClr val="A4A3A4"/>
          </p15:clr>
        </p15:guide>
        <p15:guide id="7" pos="5504">
          <p15:clr>
            <a:srgbClr val="A4A3A4"/>
          </p15:clr>
        </p15:guide>
        <p15:guide id="8" pos="257">
          <p15:clr>
            <a:srgbClr val="A4A3A4"/>
          </p15:clr>
        </p15:guide>
        <p15:guide id="9" pos="4500">
          <p15:clr>
            <a:srgbClr val="A4A3A4"/>
          </p15:clr>
        </p15:guide>
        <p15:guide id="10" pos="3657">
          <p15:clr>
            <a:srgbClr val="A4A3A4"/>
          </p15:clr>
        </p15:guide>
        <p15:guide id="11" pos="34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 autoAdjust="0"/>
  </p:normalViewPr>
  <p:slideViewPr>
    <p:cSldViewPr showGuides="1">
      <p:cViewPr varScale="1">
        <p:scale>
          <a:sx n="67" d="100"/>
          <a:sy n="67" d="100"/>
        </p:scale>
        <p:origin x="1208" y="48"/>
      </p:cViewPr>
      <p:guideLst>
        <p:guide orient="horz" pos="2160"/>
        <p:guide orient="horz" pos="3395"/>
        <p:guide orient="horz" pos="3508"/>
        <p:guide orient="horz" pos="875"/>
        <p:guide orient="horz" pos="3623"/>
        <p:guide orient="horz" pos="1125"/>
        <p:guide pos="5504"/>
        <p:guide pos="257"/>
        <p:guide pos="4500"/>
        <p:guide pos="3657"/>
        <p:guide pos="3441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Crabb" userId="69901bbf-4592-4b91-a797-0f9ef4f511a4" providerId="ADAL" clId="{F03079E3-C3B4-4E73-97F0-6A70F0AB2A11}"/>
    <pc:docChg chg="undo custSel modSld">
      <pc:chgData name="Katie Crabb" userId="69901bbf-4592-4b91-a797-0f9ef4f511a4" providerId="ADAL" clId="{F03079E3-C3B4-4E73-97F0-6A70F0AB2A11}" dt="2019-10-16T11:27:11.821" v="438" actId="6549"/>
      <pc:docMkLst>
        <pc:docMk/>
      </pc:docMkLst>
      <pc:sldChg chg="modSp">
        <pc:chgData name="Katie Crabb" userId="69901bbf-4592-4b91-a797-0f9ef4f511a4" providerId="ADAL" clId="{F03079E3-C3B4-4E73-97F0-6A70F0AB2A11}" dt="2019-10-16T10:51:35.385" v="2" actId="1076"/>
        <pc:sldMkLst>
          <pc:docMk/>
          <pc:sldMk cId="2765961414" sldId="258"/>
        </pc:sldMkLst>
        <pc:spChg chg="mod">
          <ac:chgData name="Katie Crabb" userId="69901bbf-4592-4b91-a797-0f9ef4f511a4" providerId="ADAL" clId="{F03079E3-C3B4-4E73-97F0-6A70F0AB2A11}" dt="2019-10-16T10:51:27.962" v="0" actId="20577"/>
          <ac:spMkLst>
            <pc:docMk/>
            <pc:sldMk cId="2765961414" sldId="258"/>
            <ac:spMk id="6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1:31.665" v="1" actId="1076"/>
          <ac:spMkLst>
            <pc:docMk/>
            <pc:sldMk cId="2765961414" sldId="258"/>
            <ac:spMk id="9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1:35.385" v="2" actId="1076"/>
          <ac:spMkLst>
            <pc:docMk/>
            <pc:sldMk cId="2765961414" sldId="258"/>
            <ac:spMk id="10" creationId="{00000000-0000-0000-0000-000000000000}"/>
          </ac:spMkLst>
        </pc:spChg>
      </pc:sldChg>
      <pc:sldChg chg="modSp">
        <pc:chgData name="Katie Crabb" userId="69901bbf-4592-4b91-a797-0f9ef4f511a4" providerId="ADAL" clId="{F03079E3-C3B4-4E73-97F0-6A70F0AB2A11}" dt="2019-10-16T10:52:16.244" v="34" actId="20577"/>
        <pc:sldMkLst>
          <pc:docMk/>
          <pc:sldMk cId="1173705792" sldId="272"/>
        </pc:sldMkLst>
        <pc:spChg chg="mod">
          <ac:chgData name="Katie Crabb" userId="69901bbf-4592-4b91-a797-0f9ef4f511a4" providerId="ADAL" clId="{F03079E3-C3B4-4E73-97F0-6A70F0AB2A11}" dt="2019-10-16T10:52:16.244" v="34" actId="20577"/>
          <ac:spMkLst>
            <pc:docMk/>
            <pc:sldMk cId="1173705792" sldId="272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1:55.705" v="29" actId="6549"/>
          <ac:spMkLst>
            <pc:docMk/>
            <pc:sldMk cId="1173705792" sldId="272"/>
            <ac:spMk id="6" creationId="{00000000-0000-0000-0000-000000000000}"/>
          </ac:spMkLst>
        </pc:spChg>
      </pc:sldChg>
      <pc:sldChg chg="modSp">
        <pc:chgData name="Katie Crabb" userId="69901bbf-4592-4b91-a797-0f9ef4f511a4" providerId="ADAL" clId="{F03079E3-C3B4-4E73-97F0-6A70F0AB2A11}" dt="2019-10-16T10:53:30.076" v="96" actId="6549"/>
        <pc:sldMkLst>
          <pc:docMk/>
          <pc:sldMk cId="1342983542" sldId="273"/>
        </pc:sldMkLst>
        <pc:spChg chg="mod">
          <ac:chgData name="Katie Crabb" userId="69901bbf-4592-4b91-a797-0f9ef4f511a4" providerId="ADAL" clId="{F03079E3-C3B4-4E73-97F0-6A70F0AB2A11}" dt="2019-10-16T10:53:30.076" v="96" actId="6549"/>
          <ac:spMkLst>
            <pc:docMk/>
            <pc:sldMk cId="1342983542" sldId="273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3:15.253" v="92" actId="6549"/>
          <ac:spMkLst>
            <pc:docMk/>
            <pc:sldMk cId="1342983542" sldId="273"/>
            <ac:spMk id="6" creationId="{00000000-0000-0000-0000-000000000000}"/>
          </ac:spMkLst>
        </pc:spChg>
      </pc:sldChg>
      <pc:sldChg chg="delSp modSp">
        <pc:chgData name="Katie Crabb" userId="69901bbf-4592-4b91-a797-0f9ef4f511a4" providerId="ADAL" clId="{F03079E3-C3B4-4E73-97F0-6A70F0AB2A11}" dt="2019-10-16T11:24:38.407" v="366" actId="1076"/>
        <pc:sldMkLst>
          <pc:docMk/>
          <pc:sldMk cId="52843508" sldId="274"/>
        </pc:sldMkLst>
        <pc:spChg chg="mod">
          <ac:chgData name="Katie Crabb" userId="69901bbf-4592-4b91-a797-0f9ef4f511a4" providerId="ADAL" clId="{F03079E3-C3B4-4E73-97F0-6A70F0AB2A11}" dt="2019-10-16T11:24:38.407" v="366" actId="1076"/>
          <ac:spMkLst>
            <pc:docMk/>
            <pc:sldMk cId="52843508" sldId="274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5:20.090" v="204" actId="6549"/>
          <ac:spMkLst>
            <pc:docMk/>
            <pc:sldMk cId="52843508" sldId="274"/>
            <ac:spMk id="6" creationId="{00000000-0000-0000-0000-000000000000}"/>
          </ac:spMkLst>
        </pc:spChg>
        <pc:picChg chg="del">
          <ac:chgData name="Katie Crabb" userId="69901bbf-4592-4b91-a797-0f9ef4f511a4" providerId="ADAL" clId="{F03079E3-C3B4-4E73-97F0-6A70F0AB2A11}" dt="2019-10-16T10:55:36.721" v="209" actId="478"/>
          <ac:picMkLst>
            <pc:docMk/>
            <pc:sldMk cId="52843508" sldId="274"/>
            <ac:picMk id="4" creationId="{00000000-0000-0000-0000-000000000000}"/>
          </ac:picMkLst>
        </pc:picChg>
        <pc:picChg chg="del">
          <ac:chgData name="Katie Crabb" userId="69901bbf-4592-4b91-a797-0f9ef4f511a4" providerId="ADAL" clId="{F03079E3-C3B4-4E73-97F0-6A70F0AB2A11}" dt="2019-10-16T10:55:38.315" v="210" actId="478"/>
          <ac:picMkLst>
            <pc:docMk/>
            <pc:sldMk cId="52843508" sldId="274"/>
            <ac:picMk id="5" creationId="{00000000-0000-0000-0000-000000000000}"/>
          </ac:picMkLst>
        </pc:picChg>
      </pc:sldChg>
      <pc:sldChg chg="modSp">
        <pc:chgData name="Katie Crabb" userId="69901bbf-4592-4b91-a797-0f9ef4f511a4" providerId="ADAL" clId="{F03079E3-C3B4-4E73-97F0-6A70F0AB2A11}" dt="2019-10-16T10:54:58.138" v="176" actId="20577"/>
        <pc:sldMkLst>
          <pc:docMk/>
          <pc:sldMk cId="502654138" sldId="275"/>
        </pc:sldMkLst>
        <pc:spChg chg="mod">
          <ac:chgData name="Katie Crabb" userId="69901bbf-4592-4b91-a797-0f9ef4f511a4" providerId="ADAL" clId="{F03079E3-C3B4-4E73-97F0-6A70F0AB2A11}" dt="2019-10-16T10:54:58.138" v="176" actId="20577"/>
          <ac:spMkLst>
            <pc:docMk/>
            <pc:sldMk cId="502654138" sldId="275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4:55.386" v="175" actId="20577"/>
          <ac:spMkLst>
            <pc:docMk/>
            <pc:sldMk cId="502654138" sldId="275"/>
            <ac:spMk id="6" creationId="{00000000-0000-0000-0000-000000000000}"/>
          </ac:spMkLst>
        </pc:spChg>
      </pc:sldChg>
      <pc:sldChg chg="modSp">
        <pc:chgData name="Katie Crabb" userId="69901bbf-4592-4b91-a797-0f9ef4f511a4" providerId="ADAL" clId="{F03079E3-C3B4-4E73-97F0-6A70F0AB2A11}" dt="2019-10-16T11:26:58.035" v="426" actId="6549"/>
        <pc:sldMkLst>
          <pc:docMk/>
          <pc:sldMk cId="3689645806" sldId="276"/>
        </pc:sldMkLst>
        <pc:spChg chg="mod">
          <ac:chgData name="Katie Crabb" userId="69901bbf-4592-4b91-a797-0f9ef4f511a4" providerId="ADAL" clId="{F03079E3-C3B4-4E73-97F0-6A70F0AB2A11}" dt="2019-10-16T11:26:58.035" v="426" actId="6549"/>
          <ac:spMkLst>
            <pc:docMk/>
            <pc:sldMk cId="3689645806" sldId="276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6:46.709" v="267" actId="20577"/>
          <ac:spMkLst>
            <pc:docMk/>
            <pc:sldMk cId="3689645806" sldId="276"/>
            <ac:spMk id="6" creationId="{00000000-0000-0000-0000-000000000000}"/>
          </ac:spMkLst>
        </pc:spChg>
      </pc:sldChg>
      <pc:sldChg chg="modSp">
        <pc:chgData name="Katie Crabb" userId="69901bbf-4592-4b91-a797-0f9ef4f511a4" providerId="ADAL" clId="{F03079E3-C3B4-4E73-97F0-6A70F0AB2A11}" dt="2019-10-16T11:27:06.752" v="433" actId="20577"/>
        <pc:sldMkLst>
          <pc:docMk/>
          <pc:sldMk cId="2315041144" sldId="277"/>
        </pc:sldMkLst>
        <pc:spChg chg="mod">
          <ac:chgData name="Katie Crabb" userId="69901bbf-4592-4b91-a797-0f9ef4f511a4" providerId="ADAL" clId="{F03079E3-C3B4-4E73-97F0-6A70F0AB2A11}" dt="2019-10-16T11:27:06.752" v="433" actId="20577"/>
          <ac:spMkLst>
            <pc:docMk/>
            <pc:sldMk cId="2315041144" sldId="277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7:22.955" v="297" actId="20577"/>
          <ac:spMkLst>
            <pc:docMk/>
            <pc:sldMk cId="2315041144" sldId="277"/>
            <ac:spMk id="6" creationId="{00000000-0000-0000-0000-000000000000}"/>
          </ac:spMkLst>
        </pc:spChg>
      </pc:sldChg>
      <pc:sldChg chg="modSp">
        <pc:chgData name="Katie Crabb" userId="69901bbf-4592-4b91-a797-0f9ef4f511a4" providerId="ADAL" clId="{F03079E3-C3B4-4E73-97F0-6A70F0AB2A11}" dt="2019-10-16T11:27:11.821" v="438" actId="6549"/>
        <pc:sldMkLst>
          <pc:docMk/>
          <pc:sldMk cId="1531941793" sldId="278"/>
        </pc:sldMkLst>
        <pc:spChg chg="mod">
          <ac:chgData name="Katie Crabb" userId="69901bbf-4592-4b91-a797-0f9ef4f511a4" providerId="ADAL" clId="{F03079E3-C3B4-4E73-97F0-6A70F0AB2A11}" dt="2019-10-16T11:27:11.821" v="438" actId="6549"/>
          <ac:spMkLst>
            <pc:docMk/>
            <pc:sldMk cId="1531941793" sldId="278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8:28.961" v="338" actId="1076"/>
          <ac:spMkLst>
            <pc:docMk/>
            <pc:sldMk cId="1531941793" sldId="278"/>
            <ac:spMk id="4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8:00.003" v="326" actId="20577"/>
          <ac:spMkLst>
            <pc:docMk/>
            <pc:sldMk cId="1531941793" sldId="278"/>
            <ac:spMk id="6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8:32.456" v="339" actId="1076"/>
          <ac:spMkLst>
            <pc:docMk/>
            <pc:sldMk cId="1531941793" sldId="278"/>
            <ac:spMk id="7" creationId="{00000000-0000-0000-0000-000000000000}"/>
          </ac:spMkLst>
        </pc:spChg>
      </pc:sldChg>
      <pc:sldChg chg="modSp">
        <pc:chgData name="Katie Crabb" userId="69901bbf-4592-4b91-a797-0f9ef4f511a4" providerId="ADAL" clId="{F03079E3-C3B4-4E73-97F0-6A70F0AB2A11}" dt="2019-10-16T11:26:52.047" v="421" actId="20577"/>
        <pc:sldMkLst>
          <pc:docMk/>
          <pc:sldMk cId="1157122763" sldId="280"/>
        </pc:sldMkLst>
        <pc:spChg chg="mod">
          <ac:chgData name="Katie Crabb" userId="69901bbf-4592-4b91-a797-0f9ef4f511a4" providerId="ADAL" clId="{F03079E3-C3B4-4E73-97F0-6A70F0AB2A11}" dt="2019-10-16T11:26:52.047" v="421" actId="20577"/>
          <ac:spMkLst>
            <pc:docMk/>
            <pc:sldMk cId="1157122763" sldId="280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6:00.834" v="238" actId="6549"/>
          <ac:spMkLst>
            <pc:docMk/>
            <pc:sldMk cId="1157122763" sldId="280"/>
            <ac:spMk id="6" creationId="{00000000-0000-0000-0000-000000000000}"/>
          </ac:spMkLst>
        </pc:spChg>
      </pc:sldChg>
      <pc:sldChg chg="delSp modSp">
        <pc:chgData name="Katie Crabb" userId="69901bbf-4592-4b91-a797-0f9ef4f511a4" providerId="ADAL" clId="{F03079E3-C3B4-4E73-97F0-6A70F0AB2A11}" dt="2019-10-16T10:54:17.376" v="132" actId="1076"/>
        <pc:sldMkLst>
          <pc:docMk/>
          <pc:sldMk cId="637622642" sldId="281"/>
        </pc:sldMkLst>
        <pc:spChg chg="mod">
          <ac:chgData name="Katie Crabb" userId="69901bbf-4592-4b91-a797-0f9ef4f511a4" providerId="ADAL" clId="{F03079E3-C3B4-4E73-97F0-6A70F0AB2A11}" dt="2019-10-16T10:54:17.376" v="132" actId="1076"/>
          <ac:spMkLst>
            <pc:docMk/>
            <pc:sldMk cId="637622642" sldId="281"/>
            <ac:spMk id="3" creationId="{00000000-0000-0000-0000-000000000000}"/>
          </ac:spMkLst>
        </pc:spChg>
        <pc:spChg chg="del">
          <ac:chgData name="Katie Crabb" userId="69901bbf-4592-4b91-a797-0f9ef4f511a4" providerId="ADAL" clId="{F03079E3-C3B4-4E73-97F0-6A70F0AB2A11}" dt="2019-10-16T10:54:07.844" v="126" actId="478"/>
          <ac:spMkLst>
            <pc:docMk/>
            <pc:sldMk cId="637622642" sldId="281"/>
            <ac:spMk id="4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3:53.019" v="123" actId="6549"/>
          <ac:spMkLst>
            <pc:docMk/>
            <pc:sldMk cId="637622642" sldId="281"/>
            <ac:spMk id="6" creationId="{00000000-0000-0000-0000-000000000000}"/>
          </ac:spMkLst>
        </pc:spChg>
      </pc:sldChg>
      <pc:sldChg chg="delSp modSp">
        <pc:chgData name="Katie Crabb" userId="69901bbf-4592-4b91-a797-0f9ef4f511a4" providerId="ADAL" clId="{F03079E3-C3B4-4E73-97F0-6A70F0AB2A11}" dt="2019-10-16T10:59:01.328" v="364" actId="1076"/>
        <pc:sldMkLst>
          <pc:docMk/>
          <pc:sldMk cId="2279440952" sldId="283"/>
        </pc:sldMkLst>
        <pc:spChg chg="mod">
          <ac:chgData name="Katie Crabb" userId="69901bbf-4592-4b91-a797-0f9ef4f511a4" providerId="ADAL" clId="{F03079E3-C3B4-4E73-97F0-6A70F0AB2A11}" dt="2019-10-16T10:59:01.328" v="364" actId="1076"/>
          <ac:spMkLst>
            <pc:docMk/>
            <pc:sldMk cId="2279440952" sldId="283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8:45.010" v="359" actId="20577"/>
          <ac:spMkLst>
            <pc:docMk/>
            <pc:sldMk cId="2279440952" sldId="283"/>
            <ac:spMk id="6" creationId="{00000000-0000-0000-0000-000000000000}"/>
          </ac:spMkLst>
        </pc:spChg>
        <pc:picChg chg="del">
          <ac:chgData name="Katie Crabb" userId="69901bbf-4592-4b91-a797-0f9ef4f511a4" providerId="ADAL" clId="{F03079E3-C3B4-4E73-97F0-6A70F0AB2A11}" dt="2019-10-16T10:58:57.520" v="363" actId="478"/>
          <ac:picMkLst>
            <pc:docMk/>
            <pc:sldMk cId="2279440952" sldId="283"/>
            <ac:picMk id="5" creationId="{00000000-0000-0000-0000-000000000000}"/>
          </ac:picMkLst>
        </pc:picChg>
        <pc:picChg chg="del">
          <ac:chgData name="Katie Crabb" userId="69901bbf-4592-4b91-a797-0f9ef4f511a4" providerId="ADAL" clId="{F03079E3-C3B4-4E73-97F0-6A70F0AB2A11}" dt="2019-10-16T10:58:55.872" v="362" actId="478"/>
          <ac:picMkLst>
            <pc:docMk/>
            <pc:sldMk cId="2279440952" sldId="283"/>
            <ac:picMk id="10" creationId="{00000000-0000-0000-0000-000000000000}"/>
          </ac:picMkLst>
        </pc:picChg>
      </pc:sldChg>
      <pc:sldChg chg="modSp">
        <pc:chgData name="Katie Crabb" userId="69901bbf-4592-4b91-a797-0f9ef4f511a4" providerId="ADAL" clId="{F03079E3-C3B4-4E73-97F0-6A70F0AB2A11}" dt="2019-10-16T10:52:55.800" v="66" actId="1076"/>
        <pc:sldMkLst>
          <pc:docMk/>
          <pc:sldMk cId="2456919243" sldId="284"/>
        </pc:sldMkLst>
        <pc:spChg chg="mod">
          <ac:chgData name="Katie Crabb" userId="69901bbf-4592-4b91-a797-0f9ef4f511a4" providerId="ADAL" clId="{F03079E3-C3B4-4E73-97F0-6A70F0AB2A11}" dt="2019-10-16T10:52:46.518" v="64" actId="20577"/>
          <ac:spMkLst>
            <pc:docMk/>
            <pc:sldMk cId="2456919243" sldId="284"/>
            <ac:spMk id="3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2:34.364" v="60" actId="6549"/>
          <ac:spMkLst>
            <pc:docMk/>
            <pc:sldMk cId="2456919243" sldId="284"/>
            <ac:spMk id="6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2:52.720" v="65" actId="1076"/>
          <ac:spMkLst>
            <pc:docMk/>
            <pc:sldMk cId="2456919243" sldId="284"/>
            <ac:spMk id="7" creationId="{00000000-0000-0000-0000-000000000000}"/>
          </ac:spMkLst>
        </pc:spChg>
        <pc:spChg chg="mod">
          <ac:chgData name="Katie Crabb" userId="69901bbf-4592-4b91-a797-0f9ef4f511a4" providerId="ADAL" clId="{F03079E3-C3B4-4E73-97F0-6A70F0AB2A11}" dt="2019-10-16T10:52:55.800" v="66" actId="1076"/>
          <ac:spMkLst>
            <pc:docMk/>
            <pc:sldMk cId="2456919243" sldId="284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0DFC6-362B-4BD1-998E-F62F1B813BA1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6F541-CD3C-4C7D-8E5B-5485FFF1E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70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804EC-13EE-44FF-B857-A284BFFE794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7451A-F6C4-42CF-A32D-E1D7DC8E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55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7" y="2225725"/>
            <a:ext cx="5040000" cy="1080000"/>
          </a:xfrm>
        </p:spPr>
        <p:txBody>
          <a:bodyPr/>
          <a:lstStyle>
            <a:lvl1pPr>
              <a:lnSpc>
                <a:spcPts val="378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827584" y="465487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215067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2569786"/>
            <a:ext cx="5040000" cy="1080000"/>
          </a:xfrm>
        </p:spPr>
        <p:txBody>
          <a:bodyPr/>
          <a:lstStyle>
            <a:lvl1pPr>
              <a:lnSpc>
                <a:spcPts val="378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4654877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17278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588169"/>
            <a:ext cx="8329612" cy="79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385911"/>
            <a:ext cx="6732000" cy="4001552"/>
          </a:xfrm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827584" y="465487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95536" y="487090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baseline="0" dirty="0">
                <a:solidFill>
                  <a:srgbClr val="21155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85164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07988" y="1783558"/>
            <a:ext cx="2685600" cy="3502800"/>
          </a:xfrm>
          <a:prstGeom prst="roundRect">
            <a:avLst>
              <a:gd name="adj" fmla="val 4786"/>
            </a:avLst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588169"/>
            <a:ext cx="8329612" cy="792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9925" y="1728802"/>
            <a:ext cx="5527675" cy="366076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395536" y="487090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baseline="0" dirty="0">
                <a:solidFill>
                  <a:srgbClr val="21155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133804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2979707"/>
            <a:ext cx="5054600" cy="1362075"/>
          </a:xfrm>
        </p:spPr>
        <p:txBody>
          <a:bodyPr anchor="t"/>
          <a:lstStyle>
            <a:lvl1pPr algn="l">
              <a:lnSpc>
                <a:spcPts val="378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4654877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38610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2979707"/>
            <a:ext cx="5054600" cy="1362075"/>
          </a:xfrm>
        </p:spPr>
        <p:txBody>
          <a:bodyPr anchor="t"/>
          <a:lstStyle>
            <a:lvl1pPr algn="l">
              <a:lnSpc>
                <a:spcPts val="378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4654877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338789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2979707"/>
            <a:ext cx="5054600" cy="1362075"/>
          </a:xfrm>
        </p:spPr>
        <p:txBody>
          <a:bodyPr anchor="t"/>
          <a:lstStyle>
            <a:lvl1pPr algn="l">
              <a:lnSpc>
                <a:spcPts val="378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5086925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317221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Joint logos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588169"/>
            <a:ext cx="8329612" cy="79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385911"/>
            <a:ext cx="6732000" cy="4001552"/>
          </a:xfrm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9200"/>
            <a:ext cx="9144000" cy="84772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95536" y="487090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baseline="0" dirty="0">
                <a:solidFill>
                  <a:srgbClr val="21155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390192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9923"/>
            <a:ext cx="9144000" cy="8477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588169"/>
            <a:ext cx="8329612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385911"/>
            <a:ext cx="8329612" cy="40015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9363" y="6615376"/>
            <a:ext cx="2133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C91B-C65A-4A5C-BBA8-29DE9733A937}" type="datetimeFigureOut">
              <a:rPr lang="en-GB" smtClean="0"/>
              <a:pPr/>
              <a:t>16/10/2019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969" y="6615376"/>
            <a:ext cx="2895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0575" y="6615376"/>
            <a:ext cx="2133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DB64-F804-46D7-B97F-CE00FAC86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3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65" r:id="rId4"/>
    <p:sldLayoutId id="2147483662" r:id="rId5"/>
    <p:sldLayoutId id="2147483663" r:id="rId6"/>
    <p:sldLayoutId id="2147483664" r:id="rId7"/>
    <p:sldLayoutId id="2147483666" r:id="rId8"/>
  </p:sldLayoutIdLst>
  <p:txStyles>
    <p:titleStyle>
      <a:lvl1pPr algn="l" defTabSz="914400" rtl="0" eaLnBrk="1" latinLnBrk="0" hangingPunct="1">
        <a:lnSpc>
          <a:spcPts val="288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79388" indent="-179388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360363" indent="-180975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38163" indent="-1778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344816" cy="1080000"/>
          </a:xfrm>
        </p:spPr>
        <p:txBody>
          <a:bodyPr/>
          <a:lstStyle/>
          <a:p>
            <a:r>
              <a:rPr lang="en-GB" dirty="0"/>
              <a:t>Join the Biochemical Society today as a </a:t>
            </a:r>
            <a:r>
              <a:rPr lang="en-GB" dirty="0">
                <a:solidFill>
                  <a:srgbClr val="CF4520"/>
                </a:solidFill>
              </a:rPr>
              <a:t>Postgraduate Member </a:t>
            </a:r>
            <a:r>
              <a:rPr lang="en-GB" dirty="0"/>
              <a:t>to access benefits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that will assist you in your career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92280" y="357301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Join Today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228184" y="3771620"/>
            <a:ext cx="2088232" cy="848414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259016" y="4025717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CF4520"/>
                </a:solidFill>
              </a:rPr>
              <a:t>JOIN</a:t>
            </a:r>
            <a:r>
              <a:rPr lang="en-GB" sz="2000" dirty="0">
                <a:solidFill>
                  <a:srgbClr val="CF4520"/>
                </a:solidFill>
              </a:rPr>
              <a:t> NOW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755576" y="2627326"/>
            <a:ext cx="8388424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96141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7893" y="249289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Did you know? Over </a:t>
            </a:r>
            <a:r>
              <a:rPr lang="en-GB" sz="2800" b="1" dirty="0">
                <a:solidFill>
                  <a:srgbClr val="CF4520"/>
                </a:solidFill>
                <a:latin typeface="+mj-lt"/>
              </a:rPr>
              <a:t>£200,000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in grants is awarded each year to Biochemical Society members</a:t>
            </a:r>
            <a:endParaRPr lang="en-GB" sz="2800" b="1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4114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2507411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Did you know? The Biochemical Society awards </a:t>
            </a:r>
            <a:r>
              <a:rPr lang="en-GB" sz="2800" b="1" dirty="0">
                <a:solidFill>
                  <a:srgbClr val="CF4520"/>
                </a:solidFill>
                <a:latin typeface="+mj-lt"/>
              </a:rPr>
              <a:t>£75,000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for Summer Vacation Studentships each year</a:t>
            </a:r>
            <a:endParaRPr lang="en-GB" sz="28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156176" y="3771620"/>
            <a:ext cx="2088232" cy="848414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228184" y="399577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CF4520"/>
                </a:solidFill>
              </a:rPr>
              <a:t>APPLY</a:t>
            </a:r>
            <a:r>
              <a:rPr lang="en-GB" sz="2000" dirty="0">
                <a:solidFill>
                  <a:srgbClr val="CF4520"/>
                </a:solidFill>
              </a:rPr>
              <a:t> NOW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4179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5699" y="249289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+mj-lt"/>
              </a:rPr>
              <a:t>Get involved and become a </a:t>
            </a:r>
            <a:br>
              <a:rPr lang="en-GB" sz="3600" b="1" dirty="0">
                <a:solidFill>
                  <a:schemeClr val="bg1"/>
                </a:solidFill>
                <a:latin typeface="+mj-lt"/>
              </a:rPr>
            </a:br>
            <a:r>
              <a:rPr lang="en-GB" sz="3600" b="1" dirty="0">
                <a:solidFill>
                  <a:schemeClr val="bg1"/>
                </a:solidFill>
                <a:latin typeface="+mj-lt"/>
              </a:rPr>
              <a:t>Student Ambassador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44095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2267744" y="2060848"/>
            <a:ext cx="5760640" cy="2432590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04856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4987" y="2153758"/>
            <a:ext cx="5544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F4520"/>
                </a:solidFill>
                <a:latin typeface="+mj-lt"/>
              </a:rPr>
              <a:t>Open to anyone who has gained their first degree and is studying for a postgraduate qualification in the molecular biosciences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0579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04856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151144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+mj-lt"/>
              </a:rPr>
              <a:t>Access to a range of student bursaries to support your research and travel as well as sponsorship of events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56176" y="3789040"/>
            <a:ext cx="2088232" cy="848414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188918" y="401319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CF4520"/>
                </a:solidFill>
              </a:rPr>
              <a:t>APPLY </a:t>
            </a:r>
            <a:r>
              <a:rPr lang="en-GB" sz="2000" dirty="0">
                <a:solidFill>
                  <a:srgbClr val="CF4520"/>
                </a:solidFill>
              </a:rPr>
              <a:t>NOW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1924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60840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098591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  <a:latin typeface="+mj-lt"/>
              </a:rPr>
              <a:t>Bursaries to attend a </a:t>
            </a:r>
            <a:r>
              <a:rPr lang="en-GB" sz="2800" b="1" dirty="0">
                <a:solidFill>
                  <a:srgbClr val="CF4520"/>
                </a:solidFill>
                <a:latin typeface="+mj-lt"/>
              </a:rPr>
              <a:t>Biochemical Society Focused Meeting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 of up to £300</a:t>
            </a:r>
            <a:br>
              <a:rPr lang="en-GB" sz="2800" b="1" dirty="0">
                <a:solidFill>
                  <a:schemeClr val="bg1"/>
                </a:solidFill>
                <a:latin typeface="+mj-lt"/>
              </a:rPr>
            </a:br>
            <a:r>
              <a:rPr lang="en-GB" sz="2800" b="1" dirty="0">
                <a:solidFill>
                  <a:schemeClr val="bg1"/>
                </a:solidFill>
                <a:latin typeface="+mj-lt"/>
              </a:rPr>
              <a:t>Bursaries to attend a </a:t>
            </a:r>
            <a:r>
              <a:rPr lang="en-GB" sz="2800" b="1" dirty="0">
                <a:solidFill>
                  <a:srgbClr val="CF4520"/>
                </a:solidFill>
                <a:latin typeface="+mj-lt"/>
              </a:rPr>
              <a:t>Biochemical Society Training Event or Hot Topic Event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of up to £150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98354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60840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922" y="2564904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+mj-lt"/>
              </a:rPr>
              <a:t>Discounted registration fees for Biochemical Society training events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62264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60840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420888"/>
            <a:ext cx="763284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+mj-lt"/>
              </a:rPr>
              <a:t>Grants of up to £750 to help with the costs of attending a conference, training course or lab visit in the UK or internationally</a:t>
            </a:r>
          </a:p>
          <a:p>
            <a:endParaRPr lang="en-GB"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5413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60840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1580" y="2492896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Personal online access to our journals,  </a:t>
            </a:r>
            <a:r>
              <a:rPr lang="en-GB" sz="2800" b="1" i="1" dirty="0">
                <a:solidFill>
                  <a:schemeClr val="bg1"/>
                </a:solidFill>
                <a:latin typeface="+mj-lt"/>
              </a:rPr>
              <a:t>Biochemical Journal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en-GB" sz="2800" b="1" i="1" dirty="0">
                <a:solidFill>
                  <a:schemeClr val="bg1"/>
                </a:solidFill>
                <a:latin typeface="+mj-lt"/>
              </a:rPr>
              <a:t>Biochemical Society Transactions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350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60840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6742" y="2214847"/>
            <a:ext cx="76328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CF4520"/>
                </a:solidFill>
                <a:latin typeface="+mj-lt"/>
              </a:rPr>
              <a:t>50% discount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on first two years’ membership subscription of the Royal Society of Biology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  <a:latin typeface="+mj-lt"/>
              </a:rPr>
              <a:t>Opportunity to propose an </a:t>
            </a:r>
            <a:r>
              <a:rPr lang="en-GB" sz="2800" b="1" i="1" dirty="0">
                <a:solidFill>
                  <a:srgbClr val="CF4520"/>
                </a:solidFill>
                <a:latin typeface="+mj-lt"/>
              </a:rPr>
              <a:t>Early Career Life Scientist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conference</a:t>
            </a:r>
            <a:br>
              <a:rPr lang="en-GB" sz="3200" b="1" i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GB" sz="32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2276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Postgraduate Membership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521059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Did you know? Over </a:t>
            </a:r>
            <a:r>
              <a:rPr lang="en-GB" sz="2800" b="1" dirty="0">
                <a:solidFill>
                  <a:srgbClr val="CF4520"/>
                </a:solidFill>
                <a:latin typeface="+mj-lt"/>
              </a:rPr>
              <a:t>£100,000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is awarded to Biochemical Society members each year to assist with travel to conferences that benefit their career</a:t>
            </a:r>
            <a:endParaRPr lang="en-GB" sz="2800" b="1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14"/>
          <a:stretch/>
        </p:blipFill>
        <p:spPr>
          <a:xfrm>
            <a:off x="827584" y="1628823"/>
            <a:ext cx="8316416" cy="29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4580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LA Postgraduate Membership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008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iochemical_Society_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4fe1a6b-74c5-4a0a-8d39-9c17e16456ab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589B0A77A64E459BB0875C6425ABE7" ma:contentTypeVersion="11" ma:contentTypeDescription="Create a new document." ma:contentTypeScope="" ma:versionID="c562179d56f53cec17384d449eec3e38">
  <xsd:schema xmlns:xsd="http://www.w3.org/2001/XMLSchema" xmlns:xs="http://www.w3.org/2001/XMLSchema" xmlns:p="http://schemas.microsoft.com/office/2006/metadata/properties" xmlns:ns3="a1d69f1c-ba71-4153-97e5-6142764e2a20" xmlns:ns4="94fe1a6b-74c5-4a0a-8d39-9c17e16456ab" targetNamespace="http://schemas.microsoft.com/office/2006/metadata/properties" ma:root="true" ma:fieldsID="4dfecec7be9584006955c2a20ccdb170" ns3:_="" ns4:_="">
    <xsd:import namespace="a1d69f1c-ba71-4153-97e5-6142764e2a20"/>
    <xsd:import namespace="94fe1a6b-74c5-4a0a-8d39-9c17e16456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69f1c-ba71-4153-97e5-6142764e2a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e1a6b-74c5-4a0a-8d39-9c17e16456a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5731EA-79FE-4EB9-BC42-9CB76576315D}">
  <ds:schemaRefs>
    <ds:schemaRef ds:uri="a1d69f1c-ba71-4153-97e5-6142764e2a20"/>
    <ds:schemaRef ds:uri="94fe1a6b-74c5-4a0a-8d39-9c17e16456a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ECEE63-2D14-4029-A531-DB5D7D1412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D9B2DE-8D64-451B-8060-A8B07A6D0D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d69f1c-ba71-4153-97e5-6142764e2a20"/>
    <ds:schemaRef ds:uri="94fe1a6b-74c5-4a0a-8d39-9c17e16456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 Postgraduate Membership</Template>
  <TotalTime>44</TotalTime>
  <Words>236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LA Postgraduate Membership</vt:lpstr>
      <vt:lpstr>Join the Biochemical Society today as a Postgraduate Member to access benefits that will assist you in your career</vt:lpstr>
      <vt:lpstr>Biochemical Society Postgraduate Membership</vt:lpstr>
      <vt:lpstr>Biochemical Society Postgraduate Membership offers</vt:lpstr>
      <vt:lpstr>Biochemical Society Postgraduate Membership offers</vt:lpstr>
      <vt:lpstr>Biochemical Society Postgraduate Membership offers</vt:lpstr>
      <vt:lpstr>Biochemical Society Postgraduate Membership offers</vt:lpstr>
      <vt:lpstr>Biochemical Society Postgraduate Membership offers</vt:lpstr>
      <vt:lpstr>Biochemical Society Postgraduate Membership offers</vt:lpstr>
      <vt:lpstr>Biochemical Society Postgraduate Membership </vt:lpstr>
      <vt:lpstr>Biochemical Society Postgraduate Membership</vt:lpstr>
      <vt:lpstr>Biochemical Society Postgraduate Membership</vt:lpstr>
      <vt:lpstr>Biochemical Society Postgraduate Membership</vt:lpstr>
    </vt:vector>
  </TitlesOfParts>
  <Company>Biochemical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Biochemical Society today as a Postgraduate Member to access benefits that will assist you in your career.</dc:title>
  <dc:creator>Rowena Mitchell</dc:creator>
  <cp:lastModifiedBy>Katie Crabb</cp:lastModifiedBy>
  <cp:revision>3</cp:revision>
  <dcterms:created xsi:type="dcterms:W3CDTF">2016-03-30T09:04:12Z</dcterms:created>
  <dcterms:modified xsi:type="dcterms:W3CDTF">2019-10-16T11:27:19Z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0x01010019589B0A77A64E459BB0875C6425ABE7</vt:lpwstr>
  </property>
</Properties>
</file>